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EDE4E-F287-42BA-AE96-94DE63AC3FE5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5D268-99E6-4376-88A8-29384718F9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45F04-31E4-43BF-9764-6C0CDFB8325C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66930-8E26-4245-A2DF-137DDCDBB2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243-8851-41E1-AC41-82B77630456E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61E-A82D-4581-81EF-E1F43725797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243-8851-41E1-AC41-82B77630456E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61E-A82D-4581-81EF-E1F43725797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243-8851-41E1-AC41-82B77630456E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61E-A82D-4581-81EF-E1F43725797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243-8851-41E1-AC41-82B77630456E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61E-A82D-4581-81EF-E1F43725797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243-8851-41E1-AC41-82B77630456E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61E-A82D-4581-81EF-E1F43725797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243-8851-41E1-AC41-82B77630456E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61E-A82D-4581-81EF-E1F4372579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243-8851-41E1-AC41-82B77630456E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61E-A82D-4581-81EF-E1F43725797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243-8851-41E1-AC41-82B77630456E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61E-A82D-4581-81EF-E1F43725797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243-8851-41E1-AC41-82B77630456E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61E-A82D-4581-81EF-E1F43725797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243-8851-41E1-AC41-82B77630456E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61E-A82D-4581-81EF-E1F43725797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243-8851-41E1-AC41-82B77630456E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061E-A82D-4581-81EF-E1F43725797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6D3243-8851-41E1-AC41-82B77630456E}" type="datetimeFigureOut">
              <a:rPr lang="ko-KR" altLang="en-US" smtClean="0"/>
              <a:pPr/>
              <a:t>2017-01-18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9F1061E-A82D-4581-81EF-E1F43725797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79512" y="2276872"/>
            <a:ext cx="8784976" cy="4325112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en-US" altLang="ko-KR" sz="2800" b="1" dirty="0" smtClean="0">
                <a:latin typeface="나눔손글씨 펜" pitchFamily="66" charset="-127"/>
                <a:ea typeface="나눔손글씨 펜" pitchFamily="66" charset="-127"/>
              </a:rPr>
              <a:t>1</a:t>
            </a:r>
            <a:r>
              <a:rPr lang="en-US" altLang="ko-KR" sz="2800" b="1" dirty="0" smtClean="0">
                <a:latin typeface="나눔손글씨 펜" pitchFamily="66" charset="-127"/>
                <a:ea typeface="나눔손글씨 펜" pitchFamily="66" charset="-127"/>
              </a:rPr>
              <a:t>. </a:t>
            </a:r>
            <a:r>
              <a:rPr lang="ko-KR" altLang="en-US" sz="2800" b="1" dirty="0" smtClean="0">
                <a:latin typeface="나눔손글씨 펜" pitchFamily="66" charset="-127"/>
                <a:ea typeface="나눔손글씨 펜" pitchFamily="66" charset="-127"/>
              </a:rPr>
              <a:t>소속의료기관</a:t>
            </a:r>
            <a:r>
              <a:rPr lang="ko-KR" altLang="en-US" sz="2800" b="1" dirty="0" smtClean="0">
                <a:latin typeface="나눔손글씨 펜" pitchFamily="66" charset="-127"/>
                <a:ea typeface="나눔손글씨 펜" pitchFamily="66" charset="-127"/>
              </a:rPr>
              <a:t>  </a:t>
            </a:r>
            <a:r>
              <a:rPr lang="en-US" altLang="ko-KR" sz="2800" b="1" dirty="0" smtClean="0">
                <a:latin typeface="나눔손글씨 펜" pitchFamily="66" charset="-127"/>
                <a:ea typeface="나눔손글씨 펜" pitchFamily="66" charset="-127"/>
              </a:rPr>
              <a:t>: </a:t>
            </a:r>
            <a:r>
              <a:rPr lang="ko-KR" altLang="en-US" sz="2800" b="1" dirty="0" smtClean="0">
                <a:latin typeface="나눔손글씨 펜" pitchFamily="66" charset="-127"/>
                <a:ea typeface="나눔손글씨 펜" pitchFamily="66" charset="-127"/>
              </a:rPr>
              <a:t>명인한의원  권대일 한의사</a:t>
            </a:r>
            <a:endParaRPr lang="en-US" altLang="ko-KR" sz="2800" b="1" dirty="0" smtClean="0">
              <a:latin typeface="나눔손글씨 펜" pitchFamily="66" charset="-127"/>
              <a:ea typeface="나눔손글씨 펜" pitchFamily="66" charset="-127"/>
            </a:endParaRPr>
          </a:p>
          <a:p>
            <a:pPr marL="452628" indent="-342900">
              <a:buNone/>
            </a:pPr>
            <a:r>
              <a:rPr lang="en-US" altLang="ko-KR" sz="2800" b="1" dirty="0" smtClean="0">
                <a:latin typeface="나눔손글씨 펜" pitchFamily="66" charset="-127"/>
                <a:ea typeface="나눔손글씨 펜" pitchFamily="66" charset="-127"/>
              </a:rPr>
              <a:t>2. </a:t>
            </a:r>
            <a:r>
              <a:rPr lang="ko-KR" altLang="en-US" sz="2800" b="1" dirty="0" smtClean="0">
                <a:latin typeface="나눔손글씨 펜" pitchFamily="66" charset="-127"/>
                <a:ea typeface="나눔손글씨 펜" pitchFamily="66" charset="-127"/>
              </a:rPr>
              <a:t>촉탁의사의 한방진료는  </a:t>
            </a:r>
            <a:r>
              <a:rPr lang="ko-KR" altLang="en-US" sz="2800" b="1" dirty="0" smtClean="0">
                <a:solidFill>
                  <a:srgbClr val="FFFF00"/>
                </a:solidFill>
                <a:latin typeface="나눔손글씨 펜" pitchFamily="66" charset="-127"/>
                <a:ea typeface="나눔손글씨 펜" pitchFamily="66" charset="-127"/>
              </a:rPr>
              <a:t>본인 및 보호자의 신청에 </a:t>
            </a:r>
            <a:r>
              <a:rPr lang="ko-KR" altLang="en-US" sz="2800" b="1" dirty="0" smtClean="0">
                <a:latin typeface="나눔손글씨 펜" pitchFamily="66" charset="-127"/>
                <a:ea typeface="나눔손글씨 펜" pitchFamily="66" charset="-127"/>
              </a:rPr>
              <a:t>의하여 진찰합니다</a:t>
            </a:r>
            <a:r>
              <a:rPr lang="en-US" altLang="ko-KR" sz="2800" b="1" dirty="0" smtClean="0">
                <a:latin typeface="나눔손글씨 펜" pitchFamily="66" charset="-127"/>
                <a:ea typeface="나눔손글씨 펜" pitchFamily="66" charset="-127"/>
              </a:rPr>
              <a:t>.</a:t>
            </a:r>
          </a:p>
          <a:p>
            <a:pPr marL="452628" indent="-342900">
              <a:buNone/>
            </a:pPr>
            <a:r>
              <a:rPr lang="en-US" altLang="ko-KR" sz="2800" b="1" dirty="0" smtClean="0">
                <a:latin typeface="나눔손글씨 펜" pitchFamily="66" charset="-127"/>
                <a:ea typeface="나눔손글씨 펜" pitchFamily="66" charset="-127"/>
              </a:rPr>
              <a:t>3</a:t>
            </a:r>
            <a:r>
              <a:rPr lang="en-US" altLang="ko-KR" sz="2800" b="1" dirty="0" smtClean="0">
                <a:latin typeface="나눔손글씨 펜" pitchFamily="66" charset="-127"/>
                <a:ea typeface="나눔손글씨 펜" pitchFamily="66" charset="-127"/>
              </a:rPr>
              <a:t>. </a:t>
            </a:r>
            <a:r>
              <a:rPr lang="ko-KR" altLang="en-US" sz="2800" b="1" dirty="0" smtClean="0">
                <a:latin typeface="나눔손글씨 펜" pitchFamily="66" charset="-127"/>
                <a:ea typeface="나눔손글씨 펜" pitchFamily="66" charset="-127"/>
              </a:rPr>
              <a:t>촉탁진료의 신청은 사무국장 또는 간호팀장을 찾아주십시오</a:t>
            </a:r>
            <a:r>
              <a:rPr lang="en-US" altLang="ko-KR" sz="2800" b="1" dirty="0" smtClean="0">
                <a:latin typeface="나눔손글씨 펜" pitchFamily="66" charset="-127"/>
                <a:ea typeface="나눔손글씨 펜" pitchFamily="66" charset="-127"/>
              </a:rPr>
              <a:t>.</a:t>
            </a:r>
            <a:r>
              <a:rPr lang="ko-KR" altLang="en-US" sz="2800" b="1" dirty="0" smtClean="0">
                <a:latin typeface="나눔손글씨 펜" pitchFamily="66" charset="-127"/>
                <a:ea typeface="나눔손글씨 펜" pitchFamily="66" charset="-127"/>
              </a:rPr>
              <a:t> </a:t>
            </a:r>
            <a:endParaRPr lang="en-US" altLang="ko-KR" sz="2800" b="1" dirty="0" smtClean="0">
              <a:latin typeface="나눔손글씨 펜" pitchFamily="66" charset="-127"/>
              <a:ea typeface="나눔손글씨 펜" pitchFamily="66" charset="-127"/>
            </a:endParaRPr>
          </a:p>
          <a:p>
            <a:pPr marL="452628" indent="-342900">
              <a:buNone/>
            </a:pPr>
            <a:r>
              <a:rPr lang="en-US" altLang="ko-KR" sz="2800" b="1" dirty="0" smtClean="0">
                <a:latin typeface="나눔손글씨 펜" pitchFamily="66" charset="-127"/>
                <a:ea typeface="나눔손글씨 펜" pitchFamily="66" charset="-127"/>
              </a:rPr>
              <a:t>4. </a:t>
            </a:r>
            <a:r>
              <a:rPr lang="ko-KR" altLang="en-US" sz="2800" b="1" dirty="0" smtClean="0">
                <a:latin typeface="나눔손글씨 펜" pitchFamily="66" charset="-127"/>
                <a:ea typeface="나눔손글씨 펜" pitchFamily="66" charset="-127"/>
              </a:rPr>
              <a:t>진찰에 따른 본인부담금</a:t>
            </a:r>
            <a:endParaRPr lang="ko-KR" altLang="en-US" sz="2800" b="1" dirty="0">
              <a:latin typeface="나눔손글씨 펜" pitchFamily="66" charset="-127"/>
              <a:ea typeface="나눔손글씨 펜" pitchFamily="66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472386" cy="792088"/>
          </a:xfrm>
        </p:spPr>
        <p:txBody>
          <a:bodyPr>
            <a:noAutofit/>
          </a:bodyPr>
          <a:lstStyle/>
          <a:p>
            <a:pPr algn="ctr"/>
            <a:r>
              <a:rPr lang="ko-KR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한방 진료 신청 받습니다</a:t>
            </a:r>
            <a:r>
              <a:rPr lang="en-US" altLang="ko-KR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.</a:t>
            </a:r>
            <a:endParaRPr lang="ko-KR" altLang="en-US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755576" y="4293096"/>
          <a:ext cx="7632849" cy="165618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12168"/>
                <a:gridCol w="2040227"/>
                <a:gridCol w="2040227"/>
                <a:gridCol w="2040227"/>
              </a:tblGrid>
              <a:tr h="414046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2000" b="1" dirty="0" smtClean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  <a:p>
                      <a:pPr algn="ctr" latinLnBrk="1"/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진료구분</a:t>
                      </a:r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본인부담금 기준</a:t>
                      </a:r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1404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일반 </a:t>
                      </a:r>
                      <a:r>
                        <a:rPr lang="en-US" altLang="ko-KR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20%</a:t>
                      </a:r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>
                          <a:latin typeface="나눔손글씨 펜" pitchFamily="66" charset="-127"/>
                          <a:ea typeface="나눔손글씨 펜" pitchFamily="66" charset="-127"/>
                        </a:rPr>
                        <a:t>감경</a:t>
                      </a:r>
                      <a:r>
                        <a:rPr lang="en-US" altLang="ko-KR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/</a:t>
                      </a:r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의료급여</a:t>
                      </a:r>
                      <a:r>
                        <a:rPr lang="en-US" altLang="ko-KR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10%</a:t>
                      </a:r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>
                          <a:latin typeface="나눔손글씨 펜" pitchFamily="66" charset="-127"/>
                          <a:ea typeface="나눔손글씨 펜" pitchFamily="66" charset="-127"/>
                        </a:rPr>
                        <a:t>기초생활수급자</a:t>
                      </a:r>
                      <a:r>
                        <a:rPr lang="en-US" altLang="ko-KR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0%</a:t>
                      </a:r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 anchor="ctr"/>
                </a:tc>
              </a:tr>
              <a:tr h="4140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초진비용 </a:t>
                      </a:r>
                      <a:r>
                        <a:rPr lang="en-US" altLang="ko-KR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14,860</a:t>
                      </a:r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원</a:t>
                      </a:r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2,970</a:t>
                      </a:r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원</a:t>
                      </a:r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1,480</a:t>
                      </a:r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원</a:t>
                      </a:r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0</a:t>
                      </a:r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원</a:t>
                      </a:r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 anchor="ctr"/>
                </a:tc>
              </a:tr>
              <a:tr h="4140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>
                          <a:latin typeface="나눔손글씨 펜" pitchFamily="66" charset="-127"/>
                          <a:ea typeface="나눔손글씨 펜" pitchFamily="66" charset="-127"/>
                        </a:rPr>
                        <a:t>재진비용</a:t>
                      </a:r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 </a:t>
                      </a:r>
                      <a:r>
                        <a:rPr lang="en-US" altLang="ko-KR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10,620</a:t>
                      </a:r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원</a:t>
                      </a:r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2,120</a:t>
                      </a:r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원</a:t>
                      </a:r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1,060</a:t>
                      </a:r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원</a:t>
                      </a:r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0</a:t>
                      </a:r>
                      <a:r>
                        <a:rPr lang="ko-KR" altLang="en-US" sz="2000" b="1" dirty="0" smtClean="0">
                          <a:latin typeface="나눔손글씨 펜" pitchFamily="66" charset="-127"/>
                          <a:ea typeface="나눔손글씨 펜" pitchFamily="66" charset="-127"/>
                        </a:rPr>
                        <a:t>원</a:t>
                      </a:r>
                      <a:endParaRPr lang="ko-KR" altLang="en-US" sz="2000" b="1" dirty="0">
                        <a:latin typeface="나눔손글씨 펜" pitchFamily="66" charset="-127"/>
                        <a:ea typeface="나눔손글씨 펜" pitchFamily="66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한방진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-99392"/>
            <a:ext cx="3888432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한방진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-99392"/>
            <a:ext cx="3167336" cy="1638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한방진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-99392"/>
            <a:ext cx="3096344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1184</TotalTime>
  <Words>69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고려청자</vt:lpstr>
      <vt:lpstr>한방 진료 신청 받습니다.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알  림  글</dc:title>
  <dc:creator>aaa</dc:creator>
  <cp:lastModifiedBy>aaa</cp:lastModifiedBy>
  <cp:revision>144</cp:revision>
  <dcterms:created xsi:type="dcterms:W3CDTF">2012-10-31T06:07:49Z</dcterms:created>
  <dcterms:modified xsi:type="dcterms:W3CDTF">2017-01-18T07:19:49Z</dcterms:modified>
</cp:coreProperties>
</file>